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1308" y="16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7FF14-2AAD-4FBA-A103-CE8C8609E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5C990-A62E-4C72-BCFD-7CF7251A4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36BE3-9C28-4E43-B8E3-8966256CC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AE8ED-268D-4697-9097-7884927AD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88E4-1475-4729-8D78-27CAAFA1B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86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C62A6-8A35-4D43-81D1-36E5789CF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EF579-C48B-47D4-B786-89256FC36C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AFFA3-0EB8-4CD6-A853-EAB77BBDA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29626-24CA-4A27-8919-350A4D121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D2981-2FF4-43C4-86E3-1DAD57C07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4225F9-1380-4D5F-9020-4737B155C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15518-C7A1-48A2-A8EA-97DDDF6E7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A9FE3-B49A-40B7-9F95-20C769467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FCA14-DD8C-447F-9BD2-B06B78C8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296E-D8D5-4885-BDB4-C9169320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F964B-E03A-4371-843C-0FAAA9E6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E6BD6-1D97-41DE-A2BD-98CA8AAAC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21EEB-691E-4587-80B4-CAF35EFD1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D1753-DB50-40B9-BEF4-1A1BB1A2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F45B-B831-43F4-9D25-123AB04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6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A63B0-82E7-40AF-97C0-09B029A17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DE08D-76BF-46DA-AFD7-B4AF05F85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A7547-B46A-4FA3-93EB-4A2E1D190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0800D-F225-4DA0-849F-92393E724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03B69-B7FD-4D3C-8159-D4CD20DB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9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962A7-E448-4BE4-8AEA-965B98F0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E1CC8-6A46-4213-A6BF-D26117D20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CCFA-B27E-4C9E-8887-C4AD88366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74371-722B-4C91-87DB-1FD622FB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E0AE6-6000-4A5F-91F8-2CB9B0E9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F727D-9100-4795-909B-D51BC297F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58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9B04B-2A60-41D4-A3C9-824EBE52F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7947D-04D0-4F4D-9E5C-15AD1FC3B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5AB59-F206-4A92-A4CB-D081BCE75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B038C-E605-462D-BAC4-1D83BE999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4BB79-6844-4440-84C7-57C306E9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59BC74-2C67-4CD9-9C50-9454554A3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A2670F-EC61-421C-A9C6-76AFC4B5D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01BF2-8B1A-4D93-B75A-BB4381D5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6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905A9-1BD4-4605-A5B2-0E2126155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D08DAA-C211-446A-99B8-3C3D06603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BE65B8-E6C1-4537-BE3B-889F6FC5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016F7-5C14-4EDA-8CA9-1DBCA755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55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DD308D-0CAE-4F44-8656-A541490B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D1348-86EF-49ED-BA01-DF6C0330B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F1E8AF-0366-4667-ADC9-53911168A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626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4DA05-3CAA-4D2C-BF5F-5E86C5EE4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88B23-AD6B-40DC-AA1B-6B73A2E5C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C29C9-F8B5-422A-8803-5398CF063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8D73C-10CB-4B1D-B5A1-FDD001504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6E367-F54E-4F12-8F60-1D183E301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E1D73-D346-4394-BD77-0B890C30D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3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1B22F-321C-4B96-9632-292AD2F79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1ED8F-53BC-44DE-89E7-E32E514DD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CD3B8-4C4C-44CE-A7DD-FDD4FF411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A9EF6-97DF-40A2-BD4A-57BF1476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56B31-BCF1-4BA1-BB82-946DB4AF4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066EA-3C57-490C-B409-A21F8867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0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671DD-58CE-47D5-B016-1724B6E24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7D9CC-73D9-4EF2-8B4B-91AE816CD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63171-B9DC-4B4B-9BDC-7E7F6BC90F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079BA-6A59-4CB1-8A9A-E5B0C29C55A6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019D1-B1CE-40A2-8FAE-DB86854437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C4110-CABA-453F-AF96-C84B01867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551EB-8FC6-4A3D-AAA4-83C91F09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27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513B94A-E92F-4D4B-BA16-3DCB364D24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33" t="8809" r="23594" b="3118"/>
          <a:stretch/>
        </p:blipFill>
        <p:spPr>
          <a:xfrm>
            <a:off x="1131435" y="700088"/>
            <a:ext cx="4621663" cy="30051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0B43B3-A363-468B-A1B7-152C0483C5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78" t="9180" r="32930" b="20560"/>
          <a:stretch/>
        </p:blipFill>
        <p:spPr>
          <a:xfrm>
            <a:off x="1247772" y="3871913"/>
            <a:ext cx="3595689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428AF2D-C454-4356-ADDD-D429CAC38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859" t="7572" r="24297" b="892"/>
          <a:stretch/>
        </p:blipFill>
        <p:spPr>
          <a:xfrm>
            <a:off x="8715374" y="733426"/>
            <a:ext cx="4326023" cy="31384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24D612-6FFD-47C4-BCD2-76AF52734D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101" t="16973" b="-6902"/>
          <a:stretch/>
        </p:blipFill>
        <p:spPr>
          <a:xfrm>
            <a:off x="5072062" y="733426"/>
            <a:ext cx="3719513" cy="66439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CECCC7B-727B-4126-BB36-3905A80856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320" t="8463" r="27109" b="3463"/>
          <a:stretch/>
        </p:blipFill>
        <p:spPr>
          <a:xfrm>
            <a:off x="8791575" y="3877677"/>
            <a:ext cx="3704474" cy="298032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66E3991-F038-4861-8BF5-DFD09695F0F3}"/>
              </a:ext>
            </a:extLst>
          </p:cNvPr>
          <p:cNvSpPr/>
          <p:nvPr/>
        </p:nvSpPr>
        <p:spPr>
          <a:xfrm>
            <a:off x="5210175" y="5310189"/>
            <a:ext cx="3557588" cy="30480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39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Wilbur, Kenneth</dc:creator>
  <cp:lastModifiedBy>Wilbur, Kenneth</cp:lastModifiedBy>
  <cp:revision>4</cp:revision>
  <dcterms:created xsi:type="dcterms:W3CDTF">2024-05-12T17:15:25Z</dcterms:created>
  <dcterms:modified xsi:type="dcterms:W3CDTF">2024-05-12T18:15:22Z</dcterms:modified>
</cp:coreProperties>
</file>

<file path=docProps/thumbnail.jpeg>
</file>